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6405"/>
  </p:normalViewPr>
  <p:slideViewPr>
    <p:cSldViewPr snapToGrid="0" snapToObjects="1">
      <p:cViewPr varScale="1">
        <p:scale>
          <a:sx n="131" d="100"/>
          <a:sy n="131" d="100"/>
        </p:scale>
        <p:origin x="37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6/26/20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6/26/20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6/26/20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6/26/20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6/26/20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6/26/20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6/26/20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6/26/20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6/26/20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6/26/20</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6/26/20</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6/26/20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329C5-0465-5445-B7B1-4D4F2EA999D2}"/>
              </a:ext>
            </a:extLst>
          </p:cNvPr>
          <p:cNvSpPr>
            <a:spLocks noGrp="1"/>
          </p:cNvSpPr>
          <p:nvPr>
            <p:ph type="ctrTitle"/>
          </p:nvPr>
        </p:nvSpPr>
        <p:spPr/>
        <p:txBody>
          <a:bodyPr>
            <a:normAutofit fontScale="90000"/>
          </a:bodyPr>
          <a:lstStyle/>
          <a:p>
            <a:r>
              <a:rPr lang="en-US" b="1" dirty="0"/>
              <a:t>Recommendations on Opening a Korean Restaurant in Toronto</a:t>
            </a:r>
            <a:endParaRPr lang="en-US" dirty="0"/>
          </a:p>
        </p:txBody>
      </p:sp>
      <p:sp>
        <p:nvSpPr>
          <p:cNvPr id="3" name="Subtitle 2">
            <a:extLst>
              <a:ext uri="{FF2B5EF4-FFF2-40B4-BE49-F238E27FC236}">
                <a16:creationId xmlns:a16="http://schemas.microsoft.com/office/drawing/2014/main" id="{7B10D17F-EC15-364D-BAB4-67FA0D9E8C33}"/>
              </a:ext>
            </a:extLst>
          </p:cNvPr>
          <p:cNvSpPr>
            <a:spLocks noGrp="1"/>
          </p:cNvSpPr>
          <p:nvPr>
            <p:ph type="subTitle" idx="1"/>
          </p:nvPr>
        </p:nvSpPr>
        <p:spPr/>
        <p:txBody>
          <a:bodyPr/>
          <a:lstStyle/>
          <a:p>
            <a:r>
              <a:rPr lang="en-US" dirty="0"/>
              <a:t>Yae Whan Lee</a:t>
            </a:r>
          </a:p>
        </p:txBody>
      </p:sp>
    </p:spTree>
    <p:extLst>
      <p:ext uri="{BB962C8B-B14F-4D97-AF65-F5344CB8AC3E}">
        <p14:creationId xmlns:p14="http://schemas.microsoft.com/office/powerpoint/2010/main" val="2742687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630D1-EF1C-8C4B-8FA2-B74015037071}"/>
              </a:ext>
            </a:extLst>
          </p:cNvPr>
          <p:cNvSpPr>
            <a:spLocks noGrp="1"/>
          </p:cNvSpPr>
          <p:nvPr>
            <p:ph type="title"/>
          </p:nvPr>
        </p:nvSpPr>
        <p:spPr/>
        <p:txBody>
          <a:bodyPr>
            <a:normAutofit/>
          </a:bodyPr>
          <a:lstStyle/>
          <a:p>
            <a:r>
              <a:rPr lang="en-US" u="sng" dirty="0"/>
              <a:t>Introduction and Recommendation</a:t>
            </a:r>
            <a:endParaRPr lang="en-US" dirty="0"/>
          </a:p>
        </p:txBody>
      </p:sp>
      <p:sp>
        <p:nvSpPr>
          <p:cNvPr id="3" name="Content Placeholder 2">
            <a:extLst>
              <a:ext uri="{FF2B5EF4-FFF2-40B4-BE49-F238E27FC236}">
                <a16:creationId xmlns:a16="http://schemas.microsoft.com/office/drawing/2014/main" id="{0F53B75D-4A37-2B47-BDB3-1DAA5A8F4BE7}"/>
              </a:ext>
            </a:extLst>
          </p:cNvPr>
          <p:cNvSpPr>
            <a:spLocks noGrp="1"/>
          </p:cNvSpPr>
          <p:nvPr>
            <p:ph idx="1"/>
          </p:nvPr>
        </p:nvSpPr>
        <p:spPr>
          <a:xfrm>
            <a:off x="353698" y="2791325"/>
            <a:ext cx="7729728" cy="3101983"/>
          </a:xfrm>
        </p:spPr>
        <p:txBody>
          <a:bodyPr/>
          <a:lstStyle/>
          <a:p>
            <a:r>
              <a:rPr lang="en-US" dirty="0"/>
              <a:t>Korean food has recently boomed due to the influence of K-pop and other forms of cultural power. For instance, Korean barbeque is now one of the most popular foods due to the spread of K-drama. </a:t>
            </a:r>
          </a:p>
          <a:p>
            <a:endParaRPr lang="en-US" dirty="0"/>
          </a:p>
          <a:p>
            <a:r>
              <a:rPr lang="en-US" dirty="0"/>
              <a:t>It is vital that newcomers of the Korean restaurant owners must strategize their location and the nearby competitions of the region</a:t>
            </a:r>
            <a:endParaRPr lang="en-KR" dirty="0"/>
          </a:p>
          <a:p>
            <a:endParaRPr lang="en-US" dirty="0"/>
          </a:p>
        </p:txBody>
      </p:sp>
      <p:pic>
        <p:nvPicPr>
          <p:cNvPr id="5" name="Picture 4">
            <a:extLst>
              <a:ext uri="{FF2B5EF4-FFF2-40B4-BE49-F238E27FC236}">
                <a16:creationId xmlns:a16="http://schemas.microsoft.com/office/drawing/2014/main" id="{8E2AB412-6F55-ED48-88F6-EE1AE78D0D65}"/>
              </a:ext>
            </a:extLst>
          </p:cNvPr>
          <p:cNvPicPr>
            <a:picLocks noChangeAspect="1"/>
          </p:cNvPicPr>
          <p:nvPr/>
        </p:nvPicPr>
        <p:blipFill>
          <a:blip r:embed="rId2"/>
          <a:stretch>
            <a:fillRect/>
          </a:stretch>
        </p:blipFill>
        <p:spPr>
          <a:xfrm>
            <a:off x="8178574" y="3605446"/>
            <a:ext cx="3564580" cy="2407596"/>
          </a:xfrm>
          <a:prstGeom prst="rect">
            <a:avLst/>
          </a:prstGeom>
        </p:spPr>
      </p:pic>
    </p:spTree>
    <p:extLst>
      <p:ext uri="{BB962C8B-B14F-4D97-AF65-F5344CB8AC3E}">
        <p14:creationId xmlns:p14="http://schemas.microsoft.com/office/powerpoint/2010/main" val="3068786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630D1-EF1C-8C4B-8FA2-B74015037071}"/>
              </a:ext>
            </a:extLst>
          </p:cNvPr>
          <p:cNvSpPr>
            <a:spLocks noGrp="1"/>
          </p:cNvSpPr>
          <p:nvPr>
            <p:ph type="title"/>
          </p:nvPr>
        </p:nvSpPr>
        <p:spPr/>
        <p:txBody>
          <a:bodyPr>
            <a:normAutofit/>
          </a:bodyPr>
          <a:lstStyle/>
          <a:p>
            <a:r>
              <a:rPr lang="en-US" u="sng" dirty="0"/>
              <a:t>Identifying the Problem &amp; Audience</a:t>
            </a:r>
            <a:endParaRPr lang="en-KR" dirty="0"/>
          </a:p>
        </p:txBody>
      </p:sp>
      <p:sp>
        <p:nvSpPr>
          <p:cNvPr id="3" name="Content Placeholder 2">
            <a:extLst>
              <a:ext uri="{FF2B5EF4-FFF2-40B4-BE49-F238E27FC236}">
                <a16:creationId xmlns:a16="http://schemas.microsoft.com/office/drawing/2014/main" id="{0F53B75D-4A37-2B47-BDB3-1DAA5A8F4BE7}"/>
              </a:ext>
            </a:extLst>
          </p:cNvPr>
          <p:cNvSpPr>
            <a:spLocks noGrp="1"/>
          </p:cNvSpPr>
          <p:nvPr>
            <p:ph idx="1"/>
          </p:nvPr>
        </p:nvSpPr>
        <p:spPr>
          <a:xfrm>
            <a:off x="353698" y="2791325"/>
            <a:ext cx="7729728" cy="3101983"/>
          </a:xfrm>
        </p:spPr>
        <p:txBody>
          <a:bodyPr/>
          <a:lstStyle/>
          <a:p>
            <a:endParaRPr lang="en-US" dirty="0"/>
          </a:p>
          <a:p>
            <a:r>
              <a:rPr lang="en-US" dirty="0"/>
              <a:t>Finding a suitable location for a restaurant is essential for a high revenue.</a:t>
            </a:r>
          </a:p>
          <a:p>
            <a:endParaRPr lang="en-US" dirty="0"/>
          </a:p>
          <a:p>
            <a:r>
              <a:rPr lang="en-US" dirty="0"/>
              <a:t>The audience would be limited to those who wishes to open a Korean restaurant within Toronto</a:t>
            </a:r>
            <a:endParaRPr lang="en-KR" dirty="0"/>
          </a:p>
          <a:p>
            <a:endParaRPr lang="en-US" dirty="0"/>
          </a:p>
        </p:txBody>
      </p:sp>
      <p:pic>
        <p:nvPicPr>
          <p:cNvPr id="6" name="Picture 5">
            <a:extLst>
              <a:ext uri="{FF2B5EF4-FFF2-40B4-BE49-F238E27FC236}">
                <a16:creationId xmlns:a16="http://schemas.microsoft.com/office/drawing/2014/main" id="{492718FF-1F07-9B42-A4D6-6EAA6C7B087E}"/>
              </a:ext>
            </a:extLst>
          </p:cNvPr>
          <p:cNvPicPr>
            <a:picLocks noChangeAspect="1"/>
          </p:cNvPicPr>
          <p:nvPr/>
        </p:nvPicPr>
        <p:blipFill>
          <a:blip r:embed="rId2"/>
          <a:stretch>
            <a:fillRect/>
          </a:stretch>
        </p:blipFill>
        <p:spPr>
          <a:xfrm>
            <a:off x="8973449" y="2548376"/>
            <a:ext cx="2380755" cy="1761247"/>
          </a:xfrm>
          <a:prstGeom prst="rect">
            <a:avLst/>
          </a:prstGeom>
        </p:spPr>
      </p:pic>
      <p:pic>
        <p:nvPicPr>
          <p:cNvPr id="9" name="Picture 8">
            <a:extLst>
              <a:ext uri="{FF2B5EF4-FFF2-40B4-BE49-F238E27FC236}">
                <a16:creationId xmlns:a16="http://schemas.microsoft.com/office/drawing/2014/main" id="{B97E715E-95CC-3D4E-92E2-AF75529A60E0}"/>
              </a:ext>
            </a:extLst>
          </p:cNvPr>
          <p:cNvPicPr>
            <a:picLocks noChangeAspect="1"/>
          </p:cNvPicPr>
          <p:nvPr/>
        </p:nvPicPr>
        <p:blipFill>
          <a:blip r:embed="rId3"/>
          <a:stretch>
            <a:fillRect/>
          </a:stretch>
        </p:blipFill>
        <p:spPr>
          <a:xfrm>
            <a:off x="8083426" y="4704587"/>
            <a:ext cx="2241820" cy="1649920"/>
          </a:xfrm>
          <a:prstGeom prst="rect">
            <a:avLst/>
          </a:prstGeom>
        </p:spPr>
      </p:pic>
    </p:spTree>
    <p:extLst>
      <p:ext uri="{BB962C8B-B14F-4D97-AF65-F5344CB8AC3E}">
        <p14:creationId xmlns:p14="http://schemas.microsoft.com/office/powerpoint/2010/main" val="2293428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630D1-EF1C-8C4B-8FA2-B74015037071}"/>
              </a:ext>
            </a:extLst>
          </p:cNvPr>
          <p:cNvSpPr>
            <a:spLocks noGrp="1"/>
          </p:cNvSpPr>
          <p:nvPr>
            <p:ph type="title"/>
          </p:nvPr>
        </p:nvSpPr>
        <p:spPr/>
        <p:txBody>
          <a:bodyPr>
            <a:normAutofit/>
          </a:bodyPr>
          <a:lstStyle/>
          <a:p>
            <a:r>
              <a:rPr lang="en-US" u="sng" dirty="0"/>
              <a:t>Data and Methodology</a:t>
            </a:r>
            <a:endParaRPr lang="en-KR" dirty="0"/>
          </a:p>
        </p:txBody>
      </p:sp>
      <p:sp>
        <p:nvSpPr>
          <p:cNvPr id="3" name="Content Placeholder 2">
            <a:extLst>
              <a:ext uri="{FF2B5EF4-FFF2-40B4-BE49-F238E27FC236}">
                <a16:creationId xmlns:a16="http://schemas.microsoft.com/office/drawing/2014/main" id="{0F53B75D-4A37-2B47-BDB3-1DAA5A8F4BE7}"/>
              </a:ext>
            </a:extLst>
          </p:cNvPr>
          <p:cNvSpPr>
            <a:spLocks noGrp="1"/>
          </p:cNvSpPr>
          <p:nvPr>
            <p:ph idx="1"/>
          </p:nvPr>
        </p:nvSpPr>
        <p:spPr>
          <a:xfrm>
            <a:off x="353698" y="2791325"/>
            <a:ext cx="7729728" cy="3101983"/>
          </a:xfrm>
        </p:spPr>
        <p:txBody>
          <a:bodyPr/>
          <a:lstStyle/>
          <a:p>
            <a:pPr marL="0" indent="0">
              <a:buNone/>
            </a:pPr>
            <a:r>
              <a:rPr lang="en-US" dirty="0"/>
              <a:t>In order to find the best location, I will be using sources which provide data on the neighborhood’s location and names, as well as the restaurants that could potentially threaten the uniqueness of the Korean restaurant. This can be done by gathering the list through online encyclopedias and using the Geocoder package, as well as the Foursquare API. </a:t>
            </a:r>
            <a:endParaRPr lang="en-KR" dirty="0"/>
          </a:p>
          <a:p>
            <a:endParaRPr lang="en-US" dirty="0"/>
          </a:p>
        </p:txBody>
      </p:sp>
      <p:pic>
        <p:nvPicPr>
          <p:cNvPr id="5" name="Picture 4">
            <a:extLst>
              <a:ext uri="{FF2B5EF4-FFF2-40B4-BE49-F238E27FC236}">
                <a16:creationId xmlns:a16="http://schemas.microsoft.com/office/drawing/2014/main" id="{82F956FE-2456-B74E-A52D-173E8B92F1B1}"/>
              </a:ext>
            </a:extLst>
          </p:cNvPr>
          <p:cNvPicPr>
            <a:picLocks noChangeAspect="1"/>
          </p:cNvPicPr>
          <p:nvPr/>
        </p:nvPicPr>
        <p:blipFill>
          <a:blip r:embed="rId2"/>
          <a:stretch>
            <a:fillRect/>
          </a:stretch>
        </p:blipFill>
        <p:spPr>
          <a:xfrm>
            <a:off x="8803532" y="3674681"/>
            <a:ext cx="2716584" cy="1335270"/>
          </a:xfrm>
          <a:prstGeom prst="rect">
            <a:avLst/>
          </a:prstGeom>
        </p:spPr>
      </p:pic>
      <p:pic>
        <p:nvPicPr>
          <p:cNvPr id="8" name="Picture 7">
            <a:extLst>
              <a:ext uri="{FF2B5EF4-FFF2-40B4-BE49-F238E27FC236}">
                <a16:creationId xmlns:a16="http://schemas.microsoft.com/office/drawing/2014/main" id="{4B844160-0C3B-424F-A81B-856C5ECCB326}"/>
              </a:ext>
            </a:extLst>
          </p:cNvPr>
          <p:cNvPicPr>
            <a:picLocks noChangeAspect="1"/>
          </p:cNvPicPr>
          <p:nvPr/>
        </p:nvPicPr>
        <p:blipFill>
          <a:blip r:embed="rId3"/>
          <a:stretch>
            <a:fillRect/>
          </a:stretch>
        </p:blipFill>
        <p:spPr>
          <a:xfrm>
            <a:off x="4766553" y="5192387"/>
            <a:ext cx="5291717" cy="1401841"/>
          </a:xfrm>
          <a:prstGeom prst="rect">
            <a:avLst/>
          </a:prstGeom>
        </p:spPr>
      </p:pic>
    </p:spTree>
    <p:extLst>
      <p:ext uri="{BB962C8B-B14F-4D97-AF65-F5344CB8AC3E}">
        <p14:creationId xmlns:p14="http://schemas.microsoft.com/office/powerpoint/2010/main" val="761663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630D1-EF1C-8C4B-8FA2-B74015037071}"/>
              </a:ext>
            </a:extLst>
          </p:cNvPr>
          <p:cNvSpPr>
            <a:spLocks noGrp="1"/>
          </p:cNvSpPr>
          <p:nvPr>
            <p:ph type="title"/>
          </p:nvPr>
        </p:nvSpPr>
        <p:spPr/>
        <p:txBody>
          <a:bodyPr>
            <a:normAutofit/>
          </a:bodyPr>
          <a:lstStyle/>
          <a:p>
            <a:r>
              <a:rPr lang="en-US" u="sng" dirty="0"/>
              <a:t>Results</a:t>
            </a:r>
            <a:endParaRPr lang="en-KR" dirty="0"/>
          </a:p>
        </p:txBody>
      </p:sp>
      <p:pic>
        <p:nvPicPr>
          <p:cNvPr id="6" name="Picture 5">
            <a:extLst>
              <a:ext uri="{FF2B5EF4-FFF2-40B4-BE49-F238E27FC236}">
                <a16:creationId xmlns:a16="http://schemas.microsoft.com/office/drawing/2014/main" id="{6265B296-703E-C947-B89B-B6DDDC2D1FE7}"/>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780178" y="3715965"/>
            <a:ext cx="5077840" cy="1731524"/>
          </a:xfrm>
          <a:prstGeom prst="rect">
            <a:avLst/>
          </a:prstGeom>
        </p:spPr>
      </p:pic>
      <p:sp>
        <p:nvSpPr>
          <p:cNvPr id="7" name="Content Placeholder 6">
            <a:extLst>
              <a:ext uri="{FF2B5EF4-FFF2-40B4-BE49-F238E27FC236}">
                <a16:creationId xmlns:a16="http://schemas.microsoft.com/office/drawing/2014/main" id="{B58FF2DF-2484-1F47-9A8C-FAD481737918}"/>
              </a:ext>
            </a:extLst>
          </p:cNvPr>
          <p:cNvSpPr>
            <a:spLocks noGrp="1"/>
          </p:cNvSpPr>
          <p:nvPr>
            <p:ph idx="1"/>
          </p:nvPr>
        </p:nvSpPr>
        <p:spPr/>
        <p:txBody>
          <a:bodyPr/>
          <a:lstStyle/>
          <a:p>
            <a:endParaRPr lang="en-US" dirty="0"/>
          </a:p>
        </p:txBody>
      </p:sp>
      <p:pic>
        <p:nvPicPr>
          <p:cNvPr id="9" name="Picture 8">
            <a:extLst>
              <a:ext uri="{FF2B5EF4-FFF2-40B4-BE49-F238E27FC236}">
                <a16:creationId xmlns:a16="http://schemas.microsoft.com/office/drawing/2014/main" id="{1FF9005F-D27D-DD42-B856-B13D25C62A99}"/>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24191" y="2768354"/>
            <a:ext cx="5943600" cy="3456305"/>
          </a:xfrm>
          <a:prstGeom prst="rect">
            <a:avLst/>
          </a:prstGeom>
        </p:spPr>
      </p:pic>
    </p:spTree>
    <p:extLst>
      <p:ext uri="{BB962C8B-B14F-4D97-AF65-F5344CB8AC3E}">
        <p14:creationId xmlns:p14="http://schemas.microsoft.com/office/powerpoint/2010/main" val="2881677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630D1-EF1C-8C4B-8FA2-B74015037071}"/>
              </a:ext>
            </a:extLst>
          </p:cNvPr>
          <p:cNvSpPr>
            <a:spLocks noGrp="1"/>
          </p:cNvSpPr>
          <p:nvPr>
            <p:ph type="title"/>
          </p:nvPr>
        </p:nvSpPr>
        <p:spPr/>
        <p:txBody>
          <a:bodyPr>
            <a:normAutofit/>
          </a:bodyPr>
          <a:lstStyle/>
          <a:p>
            <a:r>
              <a:rPr lang="en-US" u="sng" dirty="0"/>
              <a:t>Evaluation</a:t>
            </a:r>
            <a:endParaRPr lang="en-KR" dirty="0"/>
          </a:p>
        </p:txBody>
      </p:sp>
      <p:sp>
        <p:nvSpPr>
          <p:cNvPr id="7" name="Content Placeholder 6">
            <a:extLst>
              <a:ext uri="{FF2B5EF4-FFF2-40B4-BE49-F238E27FC236}">
                <a16:creationId xmlns:a16="http://schemas.microsoft.com/office/drawing/2014/main" id="{B58FF2DF-2484-1F47-9A8C-FAD481737918}"/>
              </a:ext>
            </a:extLst>
          </p:cNvPr>
          <p:cNvSpPr>
            <a:spLocks noGrp="1"/>
          </p:cNvSpPr>
          <p:nvPr>
            <p:ph idx="1"/>
          </p:nvPr>
        </p:nvSpPr>
        <p:spPr/>
        <p:txBody>
          <a:bodyPr/>
          <a:lstStyle/>
          <a:p>
            <a:r>
              <a:rPr lang="en-US" dirty="0"/>
              <a:t>In this case, we can see that cluster 0 and 1 had only one point meaning there are very little Korean restaurants in that region. Meanwhile, cluster 2 had an abundance of Korean restaurants which could mean that cluster 2 has a lower chance of success due to higher level of competition in the regions. </a:t>
            </a:r>
            <a:endParaRPr lang="en-KR" dirty="0"/>
          </a:p>
          <a:p>
            <a:pPr marL="0" indent="0">
              <a:buNone/>
            </a:pPr>
            <a:endParaRPr lang="en-KR" dirty="0"/>
          </a:p>
          <a:p>
            <a:r>
              <a:rPr lang="en-US" dirty="0"/>
              <a:t>Therefore, the best areas to Richmond, Adelaide, King and Little Portugal, Trinity are the best places to open a Korean restaurant. Low numbers of competitors could mean that people have limited options when going to a unique place. Higher price and popularity could also follow through.</a:t>
            </a:r>
            <a:endParaRPr lang="en-KR" dirty="0"/>
          </a:p>
          <a:p>
            <a:endParaRPr lang="en-US" dirty="0"/>
          </a:p>
        </p:txBody>
      </p:sp>
    </p:spTree>
    <p:extLst>
      <p:ext uri="{BB962C8B-B14F-4D97-AF65-F5344CB8AC3E}">
        <p14:creationId xmlns:p14="http://schemas.microsoft.com/office/powerpoint/2010/main" val="2310843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630D1-EF1C-8C4B-8FA2-B74015037071}"/>
              </a:ext>
            </a:extLst>
          </p:cNvPr>
          <p:cNvSpPr>
            <a:spLocks noGrp="1"/>
          </p:cNvSpPr>
          <p:nvPr>
            <p:ph type="title"/>
          </p:nvPr>
        </p:nvSpPr>
        <p:spPr/>
        <p:txBody>
          <a:bodyPr>
            <a:normAutofit/>
          </a:bodyPr>
          <a:lstStyle/>
          <a:p>
            <a:r>
              <a:rPr lang="en-US" u="sng" dirty="0"/>
              <a:t>Conclusion</a:t>
            </a:r>
            <a:endParaRPr lang="en-KR" dirty="0"/>
          </a:p>
        </p:txBody>
      </p:sp>
      <p:sp>
        <p:nvSpPr>
          <p:cNvPr id="7" name="Content Placeholder 6">
            <a:extLst>
              <a:ext uri="{FF2B5EF4-FFF2-40B4-BE49-F238E27FC236}">
                <a16:creationId xmlns:a16="http://schemas.microsoft.com/office/drawing/2014/main" id="{B58FF2DF-2484-1F47-9A8C-FAD481737918}"/>
              </a:ext>
            </a:extLst>
          </p:cNvPr>
          <p:cNvSpPr>
            <a:spLocks noGrp="1"/>
          </p:cNvSpPr>
          <p:nvPr>
            <p:ph idx="1"/>
          </p:nvPr>
        </p:nvSpPr>
        <p:spPr/>
        <p:txBody>
          <a:bodyPr/>
          <a:lstStyle/>
          <a:p>
            <a:pPr marL="0" indent="0">
              <a:buNone/>
            </a:pPr>
            <a:r>
              <a:rPr lang="en-US" dirty="0"/>
              <a:t>Overall, this project could ultimately benefit those who are willing to open a Korean restaurant in Toronto.</a:t>
            </a:r>
          </a:p>
          <a:p>
            <a:endParaRPr lang="en-US" dirty="0"/>
          </a:p>
          <a:p>
            <a:endParaRPr lang="en-US" dirty="0"/>
          </a:p>
          <a:p>
            <a:pPr marL="0" indent="0">
              <a:buNone/>
            </a:pPr>
            <a:r>
              <a:rPr lang="en-US" dirty="0"/>
              <a:t>Thank you!</a:t>
            </a:r>
            <a:endParaRPr lang="en-KR" dirty="0"/>
          </a:p>
        </p:txBody>
      </p:sp>
    </p:spTree>
    <p:extLst>
      <p:ext uri="{BB962C8B-B14F-4D97-AF65-F5344CB8AC3E}">
        <p14:creationId xmlns:p14="http://schemas.microsoft.com/office/powerpoint/2010/main" val="2278045043"/>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6</TotalTime>
  <Words>311</Words>
  <Application>Microsoft Macintosh PowerPoint</Application>
  <PresentationFormat>Widescreen</PresentationFormat>
  <Paragraphs>23</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Gill Sans MT</vt:lpstr>
      <vt:lpstr>Parcel</vt:lpstr>
      <vt:lpstr>Recommendations on Opening a Korean Restaurant in Toronto</vt:lpstr>
      <vt:lpstr>Introduction and Recommendation</vt:lpstr>
      <vt:lpstr>Identifying the Problem &amp; Audience</vt:lpstr>
      <vt:lpstr>Data and Methodology</vt:lpstr>
      <vt:lpstr>Results</vt:lpstr>
      <vt:lpstr>Evaluation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Recommendations on Opening a Korean Restaurant in Toronto</dc:title>
  <dc:creator>Microsoft Office User</dc:creator>
  <cp:lastModifiedBy>Microsoft Office User</cp:lastModifiedBy>
  <cp:revision>1</cp:revision>
  <dcterms:created xsi:type="dcterms:W3CDTF">2020-06-26T11:08:58Z</dcterms:created>
  <dcterms:modified xsi:type="dcterms:W3CDTF">2020-06-26T11:15:42Z</dcterms:modified>
</cp:coreProperties>
</file>

<file path=docProps/thumbnail.jpeg>
</file>